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7945BC-5FDE-4E19-ACB5-7BD719D2F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71A6B8A-DFA7-406B-AE98-7DA01AE2A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26542E-221B-47BE-A5A8-B13EEDCF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8D6851-0359-4C64-8795-BF5E24046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DC0911-8FA1-4646-846D-B29AF953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38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71BC35-3862-4F1E-A075-23F918B0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3000BD-8F02-4953-8C9C-BC2D7816B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EBCCE9-5828-4562-B1C9-D6450C165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1284FE-3F70-4018-8F68-92AF7C7B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913281-96DE-4BCC-B9C3-48539BCA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32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26B9CE-60F7-46F3-B322-D4710CAEA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B58F6A-5A94-4E32-9F8C-B1E19EB6C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8137E8-73D8-437A-9DEA-6C65FD6E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7FAFE7-ECB2-4D32-B09D-468849446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27A400-F0A0-405B-B0F2-07C03CD5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04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359DBF-20BE-4A73-B224-7961ADBE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BBA70D-0695-4DE5-B1FA-4BBADCB0C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452843-35E3-494B-83E5-1F491FAA9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33F46CD-0211-48D3-A0E2-BEFCFD1AF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6D475D4-6B36-4507-A903-0EE06F76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D58352-8FB3-48F7-8290-FE2A4EDE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017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C7869A-C112-46B4-B366-5E077A5F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0B38CB-F7A1-420A-B3EC-82BA0BD1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B3DFB2C-FD66-44E0-A4B8-BB81D36E8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1B7FF12-475A-40D1-90C4-6C8F1D1F3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BA2D5A7-9EF4-496D-BD46-0C73C3FD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88C34B4-CD39-4AB9-A379-733300F77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85544BC-8643-4D92-94CE-26C3039F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B0BDD39-B82C-4FCC-B07C-723B500EB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67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0422A5-3A51-499D-903F-C738680B9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15EEBC2-794F-4ADF-A3B0-D7CF000B7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C5C3AC-DCD3-40CA-A399-49F7F5638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293D848-474B-497F-8E5D-48EF2EBD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35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5FCD48F-253B-427E-8238-8D898FFB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167E1E5-7EA9-4C32-AD57-4146F4DC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8F3624-BFD9-452D-B139-D2591E32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8700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95454B-85D5-4B29-8462-3E88D455A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963CF97-0FCB-474E-B078-940C6CF18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054DCD2-DD47-48A8-8F79-534AB9D48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C0B553-FFE9-4FA0-A2CB-2A35CE7F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F76F9A8-2C0A-4B11-804F-61904C5E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CF6C6FF-6266-4C68-8A2F-E559EEC82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044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A2DFA8-2C69-4006-BB29-F4ABCD20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69390C2-7A61-4661-83E8-4EF67F47D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2AD90D1-A76B-477E-A50B-67B2FDD1C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9BA87FE-1EED-4D34-8BE7-51C68287F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EDACE06-BBA9-4F3C-A7DA-ECBAC909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5155652-AB95-446E-9767-963797017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62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EDC29F-0394-4D34-947B-DB967A8E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0ACBE7-BF0D-43A5-9617-D3CA29C01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685248-1A61-4DA0-8EBF-547C0156E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B84907-D28C-4CC3-B65B-DB3DD9ACF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11214F-10A3-498F-8FB8-3FA67975D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78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BAF6A07-38C6-42ED-AAEE-8C3073468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B09719-B1B9-4B1E-B1B7-E9C79FF51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D121F-9739-4A00-AD5D-2A41167B0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60CB8D-64D1-46B5-9955-986F6415A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F8FC3D-B84E-40D4-ADDC-F494212F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1692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BC8A794-FE54-4EDB-892C-C3DFA69D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EEB47F-7FC9-4CB8-A1A1-8AA8FA0E6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84CC7D-BB83-4009-AA45-A005870F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C8C0B-898F-4AD6-8973-CCD3DAFB817D}" type="datetimeFigureOut">
              <a:rPr lang="ko-KR" altLang="en-US" smtClean="0"/>
              <a:t>2020-08-02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D16B1C-300B-4E5D-B505-C7C4C8CFA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BA8A72-9CCD-4BA4-8CDC-D2D262508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4260-73F7-4AB9-9CAF-B9BD4A589A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21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5813AC2-DF4C-4B3B-A17C-CDE254ED7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58" y="565388"/>
            <a:ext cx="10780502" cy="610109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6271883-0D04-4C49-A9A4-10703B7D5A10}"/>
              </a:ext>
            </a:extLst>
          </p:cNvPr>
          <p:cNvSpPr/>
          <p:nvPr/>
        </p:nvSpPr>
        <p:spPr>
          <a:xfrm>
            <a:off x="330308" y="191519"/>
            <a:ext cx="10442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 Broadband Soundbar STB Manufacturer Technical Requirements(Ver1.0, 2020-04-09) -&gt; Original Version</a:t>
            </a:r>
          </a:p>
        </p:txBody>
      </p:sp>
    </p:spTree>
    <p:extLst>
      <p:ext uri="{BB962C8B-B14F-4D97-AF65-F5344CB8AC3E}">
        <p14:creationId xmlns:p14="http://schemas.microsoft.com/office/powerpoint/2010/main" val="2500451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DAC83F3-4972-4776-86F3-C602C02C11DE}"/>
              </a:ext>
            </a:extLst>
          </p:cNvPr>
          <p:cNvSpPr/>
          <p:nvPr/>
        </p:nvSpPr>
        <p:spPr>
          <a:xfrm>
            <a:off x="445167" y="352004"/>
            <a:ext cx="11459740" cy="587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SK Broadband Soundbar STB Manufacturer Technical Requirements(Ver1.0, 2020-04-09) -&gt; English Version</a:t>
            </a:r>
          </a:p>
          <a:p>
            <a:endParaRPr lang="en-US" altLang="ko-K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5. H/W Specification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5.31. H/W Review Process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If requested by the company, the ODM vendor must receive and proceed with our H/W review for each event as follows 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(review is conducted at a level without any problems in the schedule).</a:t>
            </a: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5.32. PCB Stack-up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The planned PCB stack-up (including the number of layers and via structures) should be submitted.</a:t>
            </a: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5.33. H/W data provided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After development is completed, the final circuit diagram/BOM/Layout file and other H/W data required by the company must be provided. 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The materials are for our internal reference only and are not disclosed to third parties.</a:t>
            </a:r>
          </a:p>
          <a:p>
            <a:endParaRPr lang="en-US" altLang="ko-K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5.34. PCB Revision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During development, it is necessary to support when additional PCB production that is not scheduled due to performance improvement or design concept </a:t>
            </a:r>
          </a:p>
          <a:p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change is required.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A354C302-A37F-4EA3-B57C-50F67BCC3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194524"/>
              </p:ext>
            </p:extLst>
          </p:nvPr>
        </p:nvGraphicFramePr>
        <p:xfrm>
          <a:off x="481837" y="2050059"/>
          <a:ext cx="11165970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5665">
                  <a:extLst>
                    <a:ext uri="{9D8B030D-6E8A-4147-A177-3AD203B41FA5}">
                      <a16:colId xmlns:a16="http://schemas.microsoft.com/office/drawing/2014/main" val="1380843079"/>
                    </a:ext>
                  </a:extLst>
                </a:gridCol>
                <a:gridCol w="5198315">
                  <a:extLst>
                    <a:ext uri="{9D8B030D-6E8A-4147-A177-3AD203B41FA5}">
                      <a16:colId xmlns:a16="http://schemas.microsoft.com/office/drawing/2014/main" val="280213941"/>
                    </a:ext>
                  </a:extLst>
                </a:gridCol>
                <a:gridCol w="3721990">
                  <a:extLst>
                    <a:ext uri="{9D8B030D-6E8A-4147-A177-3AD203B41FA5}">
                      <a16:colId xmlns:a16="http://schemas.microsoft.com/office/drawing/2014/main" val="1807730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Review Items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Review Process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Submit Items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392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Schematics and BOM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completing the schematic, ask us to review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Schematics(PDF file), BOM file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21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PCB Layout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completing the PCB layout, ask us to review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PCB Layout file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22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PCB Order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the PCB design is completed, request for review from us and final confirmation of our company, then place an order for PCB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PCB Layout file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2550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7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255</Words>
  <Application>Microsoft Office PowerPoint</Application>
  <PresentationFormat>와이드스크린</PresentationFormat>
  <Paragraphs>39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김성영</dc:creator>
  <cp:lastModifiedBy>김성영</cp:lastModifiedBy>
  <cp:revision>2</cp:revision>
  <dcterms:created xsi:type="dcterms:W3CDTF">2020-08-02T10:15:39Z</dcterms:created>
  <dcterms:modified xsi:type="dcterms:W3CDTF">2020-08-02T10:26:27Z</dcterms:modified>
</cp:coreProperties>
</file>